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4D4-9C9E-4735-9267-B2868E734720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15A9-6AFF-4929-A32C-1440947594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29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4D4-9C9E-4735-9267-B2868E734720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15A9-6AFF-4929-A32C-1440947594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0626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4D4-9C9E-4735-9267-B2868E734720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15A9-6AFF-4929-A32C-1440947594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75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4D4-9C9E-4735-9267-B2868E734720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15A9-6AFF-4929-A32C-1440947594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33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4D4-9C9E-4735-9267-B2868E734720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15A9-6AFF-4929-A32C-1440947594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316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4D4-9C9E-4735-9267-B2868E734720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15A9-6AFF-4929-A32C-1440947594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275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4D4-9C9E-4735-9267-B2868E734720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15A9-6AFF-4929-A32C-1440947594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187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4D4-9C9E-4735-9267-B2868E734720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15A9-6AFF-4929-A32C-1440947594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078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4D4-9C9E-4735-9267-B2868E734720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15A9-6AFF-4929-A32C-1440947594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609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4D4-9C9E-4735-9267-B2868E734720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15A9-6AFF-4929-A32C-1440947594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837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4D4-9C9E-4735-9267-B2868E734720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15A9-6AFF-4929-A32C-1440947594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408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2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2D4D4-9C9E-4735-9267-B2868E734720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A15A9-6AFF-4929-A32C-1440947594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013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1382939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DK Father Frost" pitchFamily="50" charset="0"/>
              </a:rPr>
              <a:t>Fabric Heart Wreaths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DK Father Frost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:\valentines wreaths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0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1288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DK Father Frost" pitchFamily="50" charset="0"/>
              </a:rPr>
              <a:t>Materials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DK Father Fros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Fabric </a:t>
            </a:r>
            <a:r>
              <a:rPr lang="en-US" dirty="0">
                <a:latin typeface="Cooper Black" pitchFamily="18" charset="0"/>
              </a:rPr>
              <a:t>strips about 1 to 1 1/2 inch by </a:t>
            </a:r>
            <a:r>
              <a:rPr lang="en-US" dirty="0" smtClean="0">
                <a:latin typeface="Cooper Black" pitchFamily="18" charset="0"/>
              </a:rPr>
              <a:t>5-7 </a:t>
            </a:r>
            <a:r>
              <a:rPr lang="en-US" dirty="0">
                <a:latin typeface="Cooper Black" pitchFamily="18" charset="0"/>
              </a:rPr>
              <a:t>inches long. </a:t>
            </a:r>
            <a:endParaRPr lang="en-US" dirty="0" smtClean="0">
              <a:latin typeface="Cooper Black" pitchFamily="18" charset="0"/>
            </a:endParaRPr>
          </a:p>
          <a:p>
            <a:r>
              <a:rPr lang="en-US" dirty="0" smtClean="0">
                <a:latin typeface="Cooper Black" pitchFamily="18" charset="0"/>
              </a:rPr>
              <a:t>Tulle strips </a:t>
            </a:r>
            <a:r>
              <a:rPr lang="en-US" dirty="0">
                <a:latin typeface="Cooper Black" pitchFamily="18" charset="0"/>
              </a:rPr>
              <a:t>and used about a 3 inch by </a:t>
            </a:r>
            <a:r>
              <a:rPr lang="en-US" dirty="0" smtClean="0">
                <a:latin typeface="Cooper Black" pitchFamily="18" charset="0"/>
              </a:rPr>
              <a:t>4 inches long</a:t>
            </a:r>
            <a:r>
              <a:rPr lang="en-US" dirty="0">
                <a:latin typeface="Cooper Black" pitchFamily="18" charset="0"/>
              </a:rPr>
              <a:t>  </a:t>
            </a:r>
            <a:endParaRPr lang="en-US" dirty="0" smtClean="0">
              <a:latin typeface="Cooper Black" pitchFamily="18" charset="0"/>
            </a:endParaRPr>
          </a:p>
          <a:p>
            <a:r>
              <a:rPr lang="en-US" dirty="0" smtClean="0">
                <a:latin typeface="Cooper Black" pitchFamily="18" charset="0"/>
              </a:rPr>
              <a:t>Coat hanger- Have until tomorrow to bring!</a:t>
            </a:r>
            <a:endParaRPr lang="en-US" dirty="0">
              <a:latin typeface="Cooper Black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1800" y="4419600"/>
            <a:ext cx="3066143" cy="229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772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DK Father Frost" pitchFamily="50" charset="0"/>
              </a:rPr>
              <a:t>Day 1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DK Father Fros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Cut the coat hanger’s hook off with wire cutters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oper Black" pitchFamily="18" charset="0"/>
              </a:rPr>
              <a:t>DO NOT USE SCISSORS!!!</a:t>
            </a:r>
          </a:p>
          <a:p>
            <a:endParaRPr lang="en-US" dirty="0" smtClean="0">
              <a:latin typeface="Cooper Black" pitchFamily="18" charset="0"/>
            </a:endParaRPr>
          </a:p>
          <a:p>
            <a:r>
              <a:rPr lang="en-US" dirty="0" smtClean="0">
                <a:latin typeface="Cooper Black" pitchFamily="18" charset="0"/>
              </a:rPr>
              <a:t>Shape into a heart and tape the connecting pieces with anchor tape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827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DK Father Frost" pitchFamily="50" charset="0"/>
              </a:rPr>
              <a:t>Day 2-3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DK Father Fros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oper Black" pitchFamily="18" charset="0"/>
              </a:rPr>
              <a:t>Pick out your ribbon/fabric and cut into strips about 1 to 1 1/2 inch by 5-7 inches long. 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latin typeface="Cooper Black" pitchFamily="18" charset="0"/>
              </a:rPr>
              <a:t>Do not go crazy over the length because we will run out of ribbon!</a:t>
            </a:r>
          </a:p>
          <a:p>
            <a:pPr marL="0" indent="0">
              <a:buNone/>
            </a:pPr>
            <a:endParaRPr lang="en-US" dirty="0" smtClean="0">
              <a:latin typeface="Cooper Black" pitchFamily="18" charset="0"/>
            </a:endParaRPr>
          </a:p>
          <a:p>
            <a:r>
              <a:rPr lang="en-US" dirty="0" smtClean="0">
                <a:latin typeface="Cooper Black" pitchFamily="18" charset="0"/>
              </a:rPr>
              <a:t>If you picked tulle, cut strips about 3 inches by 4-5 inches long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127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DK Father Frost" pitchFamily="50" charset="0"/>
              </a:rPr>
              <a:t>Day 3-5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DK Father Fros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Beginning tying a them twice with a simple over and under knot</a:t>
            </a:r>
          </a:p>
          <a:p>
            <a:r>
              <a:rPr lang="en-US" dirty="0" smtClean="0">
                <a:latin typeface="Cooper Black" pitchFamily="18" charset="0"/>
              </a:rPr>
              <a:t>Fluff them out to look pretty/trim where needed</a:t>
            </a:r>
          </a:p>
          <a:p>
            <a:r>
              <a:rPr lang="en-US" dirty="0" smtClean="0">
                <a:latin typeface="Cooper Black" pitchFamily="18" charset="0"/>
              </a:rPr>
              <a:t>Reshape hanger as needed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9903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DK Father Frost" pitchFamily="50" charset="0"/>
              </a:rPr>
              <a:t>Day 5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DK Father Fros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Tie the hanger ribbon using a 12 inch piece of tulle ribbon onto the center or hot glue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33775"/>
            <a:ext cx="199390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350520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6354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112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Fabric Heart Wreaths</vt:lpstr>
      <vt:lpstr>Materials</vt:lpstr>
      <vt:lpstr>Day 1</vt:lpstr>
      <vt:lpstr>Day 2-3</vt:lpstr>
      <vt:lpstr>Day 3-5</vt:lpstr>
      <vt:lpstr>Day 5</vt:lpstr>
    </vt:vector>
  </TitlesOfParts>
  <Company>Fort Bend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Stanton, Leslie</dc:creator>
  <cp:lastModifiedBy>ltreptow</cp:lastModifiedBy>
  <cp:revision>4</cp:revision>
  <dcterms:created xsi:type="dcterms:W3CDTF">2014-07-21T20:20:49Z</dcterms:created>
  <dcterms:modified xsi:type="dcterms:W3CDTF">2014-08-25T23:49:29Z</dcterms:modified>
</cp:coreProperties>
</file>